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80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8" r:id="rId19"/>
    <p:sldId id="279" r:id="rId20"/>
    <p:sldId id="277" r:id="rId21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3EA5C-CABC-4081-91C0-B3F420796913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BCB00-7A54-490B-99FF-3E5FF5433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5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9BCB00-7A54-490B-99FF-3E5FF5433F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55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8F9CD332-0AB5-4349-891F-2C126C743366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7E9C6F6-4290-4F47-83F9-F3F1849593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ngenhorst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0650"/>
            <a:ext cx="9144000" cy="15367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1524000" y="4572000"/>
            <a:ext cx="655319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Deric</a:t>
            </a:r>
            <a:r>
              <a:rPr lang="en-US" sz="1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Rachel, Alex, Mason, and Ella</a:t>
            </a:r>
            <a:endParaRPr lang="en-US" sz="1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9680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asterkid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175" y="0"/>
            <a:ext cx="48196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2475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llaandmewedd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1917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llaboat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5" y="0"/>
            <a:ext cx="44751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7262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llapreciou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075" y="0"/>
            <a:ext cx="61658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2068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llasill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0148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llaweirdglasse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3" y="0"/>
            <a:ext cx="83470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934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amily 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8" y="0"/>
            <a:ext cx="79327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6286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tski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25" y="0"/>
            <a:ext cx="52625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54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sonsoccer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338" y="0"/>
            <a:ext cx="42497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6670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sonswimm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939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undspi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175" y="0"/>
            <a:ext cx="60880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37001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ngenhorstphotoalbumpag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" y="0"/>
            <a:ext cx="80295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9621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lexandkylevd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533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lexcourtney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660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lexellaword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513" y="0"/>
            <a:ext cx="65293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782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lexpaintin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825"/>
            <a:ext cx="9144000" cy="61007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3155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ach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038"/>
            <a:ext cx="9144000" cy="5748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7984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ristmaskids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1321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ricandm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0"/>
            <a:ext cx="67040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61859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</TotalTime>
  <Words>11</Words>
  <Application>Microsoft Office PowerPoint</Application>
  <PresentationFormat>On-screen Show (4:3)</PresentationFormat>
  <Paragraphs>2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Austin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Sioux Falls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 Langenhorst</dc:creator>
  <cp:lastModifiedBy>Rachel Langenhorst</cp:lastModifiedBy>
  <cp:revision>2</cp:revision>
  <dcterms:created xsi:type="dcterms:W3CDTF">2011-06-21T17:37:46Z</dcterms:created>
  <dcterms:modified xsi:type="dcterms:W3CDTF">2011-06-21T17:43:30Z</dcterms:modified>
</cp:coreProperties>
</file>